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2AA04F-355C-45F8-AEBB-FFA634FC5334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FD10ECF-E680-4536-AC48-A7351D100FC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Campus Tour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linds15\Pictures\image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94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8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&amp;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massages</a:t>
            </a:r>
          </a:p>
          <a:p>
            <a:r>
              <a:rPr lang="en-US" dirty="0" smtClean="0"/>
              <a:t>Medical diagnosis</a:t>
            </a:r>
          </a:p>
          <a:p>
            <a:r>
              <a:rPr lang="en-US" dirty="0" smtClean="0"/>
              <a:t>Lie down when you’re sick</a:t>
            </a:r>
          </a:p>
          <a:p>
            <a:r>
              <a:rPr lang="en-US" dirty="0" smtClean="0"/>
              <a:t>Counseling</a:t>
            </a:r>
          </a:p>
          <a:p>
            <a:endParaRPr lang="en-US" dirty="0" smtClean="0"/>
          </a:p>
        </p:txBody>
      </p:sp>
      <p:pic>
        <p:nvPicPr>
          <p:cNvPr id="9218" name="Picture 2" descr="C:\Users\dlinds15\Pictures\image_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598"/>
            <a:ext cx="3018559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Thayne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Volunteering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Help encourage student success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419600" cy="294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textbooks</a:t>
            </a:r>
          </a:p>
          <a:p>
            <a:r>
              <a:rPr lang="en-US" dirty="0" smtClean="0"/>
              <a:t>Supplies (pencils, notebooks, etc.)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Study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26345"/>
            <a:ext cx="3200400" cy="21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 workshops</a:t>
            </a:r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Co-operative education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0" y="4343400"/>
            <a:ext cx="3313416" cy="22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make appointment</a:t>
            </a:r>
          </a:p>
          <a:p>
            <a:r>
              <a:rPr lang="en-US" dirty="0" smtClean="0"/>
              <a:t>No printer in room</a:t>
            </a:r>
          </a:p>
          <a:p>
            <a:r>
              <a:rPr lang="en-US" dirty="0" smtClean="0"/>
              <a:t>Tutoring available</a:t>
            </a:r>
          </a:p>
        </p:txBody>
      </p:sp>
      <p:pic>
        <p:nvPicPr>
          <p:cNvPr id="2050" name="Picture 2" descr="C:\Users\dlinds15\Pictures\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5" y="2286000"/>
            <a:ext cx="21907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linds15\Pictures\image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Tutoring for all math classes</a:t>
            </a:r>
          </a:p>
          <a:p>
            <a:r>
              <a:rPr lang="en-US" dirty="0" smtClean="0"/>
              <a:t>Group and private tutors</a:t>
            </a:r>
          </a:p>
          <a:p>
            <a:r>
              <a:rPr lang="en-US" dirty="0" smtClean="0"/>
              <a:t>Can do any homework</a:t>
            </a:r>
          </a:p>
          <a:p>
            <a:r>
              <a:rPr lang="en-US" dirty="0" smtClean="0"/>
              <a:t>Quiet study area</a:t>
            </a:r>
          </a:p>
        </p:txBody>
      </p:sp>
      <p:pic>
        <p:nvPicPr>
          <p:cNvPr id="3074" name="Picture 2" descr="C:\Users\dlinds15\Pictures\image_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Cashier (tickets, tuition, etc.)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ID Services</a:t>
            </a:r>
            <a:endParaRPr lang="en-US" dirty="0"/>
          </a:p>
        </p:txBody>
      </p:sp>
      <p:pic>
        <p:nvPicPr>
          <p:cNvPr id="4098" name="Picture 2" descr="C:\Users\dlinds15\Pictures\image_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8229600" cy="18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set up classes</a:t>
            </a:r>
          </a:p>
          <a:p>
            <a:r>
              <a:rPr lang="en-US" dirty="0" smtClean="0"/>
              <a:t>Plan for future</a:t>
            </a:r>
          </a:p>
          <a:p>
            <a:r>
              <a:rPr lang="en-US" dirty="0" smtClean="0"/>
              <a:t>Decide on major</a:t>
            </a:r>
          </a:p>
          <a:p>
            <a:r>
              <a:rPr lang="en-US" dirty="0" smtClean="0"/>
              <a:t>Transfer credits/degree</a:t>
            </a:r>
          </a:p>
          <a:p>
            <a:r>
              <a:rPr lang="en-US" dirty="0" smtClean="0"/>
              <a:t>General advice</a:t>
            </a:r>
          </a:p>
        </p:txBody>
      </p:sp>
      <p:pic>
        <p:nvPicPr>
          <p:cNvPr id="5122" name="Picture 2" descr="C:\Users\dlinds15\Pictures\image_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help</a:t>
            </a:r>
          </a:p>
          <a:p>
            <a:r>
              <a:rPr lang="en-US" dirty="0" smtClean="0"/>
              <a:t>Guidance</a:t>
            </a:r>
          </a:p>
          <a:p>
            <a:r>
              <a:rPr lang="en-US" dirty="0" smtClean="0"/>
              <a:t>Nice people</a:t>
            </a:r>
          </a:p>
        </p:txBody>
      </p:sp>
      <p:pic>
        <p:nvPicPr>
          <p:cNvPr id="6146" name="Picture 2" descr="C:\Users\dlinds15\Pictures\image_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7164"/>
            <a:ext cx="3848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for aid</a:t>
            </a:r>
          </a:p>
          <a:p>
            <a:r>
              <a:rPr lang="en-US" dirty="0" smtClean="0"/>
              <a:t>Look at list of services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Government Aid</a:t>
            </a:r>
          </a:p>
          <a:p>
            <a:r>
              <a:rPr lang="en-US" dirty="0" smtClean="0"/>
              <a:t>Daycare</a:t>
            </a:r>
          </a:p>
          <a:p>
            <a:r>
              <a:rPr lang="en-US" dirty="0" smtClean="0"/>
              <a:t>Discounts</a:t>
            </a:r>
          </a:p>
        </p:txBody>
      </p:sp>
      <p:pic>
        <p:nvPicPr>
          <p:cNvPr id="7170" name="Picture 2" descr="C:\Users\dlinds15\Pictures\image_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09091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Activities/Clubs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extracurricular activities</a:t>
            </a:r>
          </a:p>
          <a:p>
            <a:r>
              <a:rPr lang="en-US" dirty="0" smtClean="0"/>
              <a:t>Meet new people</a:t>
            </a:r>
          </a:p>
          <a:p>
            <a:r>
              <a:rPr lang="en-US" dirty="0" smtClean="0"/>
              <a:t>New experiences</a:t>
            </a:r>
          </a:p>
          <a:p>
            <a:r>
              <a:rPr lang="en-US" dirty="0" smtClean="0"/>
              <a:t>Enrich your life</a:t>
            </a:r>
          </a:p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04" y="2667000"/>
            <a:ext cx="320354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</TotalTime>
  <Words>145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College Campus Tour</vt:lpstr>
      <vt:lpstr>Student Employment</vt:lpstr>
      <vt:lpstr>Writing Lab</vt:lpstr>
      <vt:lpstr>Learning Center</vt:lpstr>
      <vt:lpstr>Student Center</vt:lpstr>
      <vt:lpstr>Academic Advising</vt:lpstr>
      <vt:lpstr>Disability Resource</vt:lpstr>
      <vt:lpstr>Financial Aid</vt:lpstr>
      <vt:lpstr>Student Activities/Clubs</vt:lpstr>
      <vt:lpstr>Health &amp; Wellness</vt:lpstr>
      <vt:lpstr>Thayne Center</vt:lpstr>
      <vt:lpstr>Library</vt:lpstr>
    </vt:vector>
  </TitlesOfParts>
  <Company>SLCC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Lindsay</dc:creator>
  <cp:lastModifiedBy>David Lindsay</cp:lastModifiedBy>
  <cp:revision>4</cp:revision>
  <dcterms:created xsi:type="dcterms:W3CDTF">2013-06-24T19:30:26Z</dcterms:created>
  <dcterms:modified xsi:type="dcterms:W3CDTF">2013-06-24T20:25:50Z</dcterms:modified>
</cp:coreProperties>
</file>